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hdphoto1.wdp" ContentType="image/vnd.ms-photo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6" descr=""/>
          <p:cNvPicPr/>
          <p:nvPr/>
        </p:nvPicPr>
        <p:blipFill>
          <a:blip r:embed="rId2"/>
          <a:stretch/>
        </p:blipFill>
        <p:spPr>
          <a:xfrm>
            <a:off x="2513880" y="2213280"/>
            <a:ext cx="6918120" cy="2430000"/>
          </a:xfrm>
          <a:prstGeom prst="rect">
            <a:avLst/>
          </a:prstGeom>
          <a:ln>
            <a:noFill/>
          </a:ln>
        </p:spPr>
      </p:pic>
      <p:pic>
        <p:nvPicPr>
          <p:cNvPr id="1" name="Рисунок 6" descr=""/>
          <p:cNvPicPr/>
          <p:nvPr/>
        </p:nvPicPr>
        <p:blipFill>
          <a:blip r:embed="rId3"/>
          <a:srcRect l="23326" t="0" r="0" b="48520"/>
          <a:stretch/>
        </p:blipFill>
        <p:spPr>
          <a:xfrm>
            <a:off x="0" y="4380840"/>
            <a:ext cx="6482160" cy="2476080"/>
          </a:xfrm>
          <a:prstGeom prst="rect">
            <a:avLst/>
          </a:prstGeom>
          <a:ln>
            <a:noFill/>
          </a:ln>
        </p:spPr>
      </p:pic>
      <p:pic>
        <p:nvPicPr>
          <p:cNvPr id="2" name="Рисунок 8" descr=""/>
          <p:cNvPicPr/>
          <p:nvPr/>
        </p:nvPicPr>
        <p:blipFill>
          <a:blip r:embed="rId4"/>
          <a:srcRect l="23326" t="0" r="0" b="48520"/>
          <a:stretch/>
        </p:blipFill>
        <p:spPr>
          <a:xfrm rot="10800000">
            <a:off x="12192120" y="2476440"/>
            <a:ext cx="6482160" cy="2476080"/>
          </a:xfrm>
          <a:prstGeom prst="rect">
            <a:avLst/>
          </a:prstGeom>
          <a:ln>
            <a:noFill/>
          </a:ln>
        </p:spPr>
      </p:pic>
      <p:grpSp>
        <p:nvGrpSpPr>
          <p:cNvPr id="3" name="Group 1"/>
          <p:cNvGrpSpPr/>
          <p:nvPr/>
        </p:nvGrpSpPr>
        <p:grpSpPr>
          <a:xfrm>
            <a:off x="227520" y="256320"/>
            <a:ext cx="562320" cy="129600"/>
            <a:chOff x="227520" y="256320"/>
            <a:chExt cx="562320" cy="129600"/>
          </a:xfrm>
        </p:grpSpPr>
        <p:sp>
          <p:nvSpPr>
            <p:cNvPr id="4" name="CustomShape 2"/>
            <p:cNvSpPr/>
            <p:nvPr/>
          </p:nvSpPr>
          <p:spPr>
            <a:xfrm rot="5400000">
              <a:off x="66024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CustomShape 3"/>
            <p:cNvSpPr/>
            <p:nvPr/>
          </p:nvSpPr>
          <p:spPr>
            <a:xfrm rot="5400000">
              <a:off x="43452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CustomShape 4"/>
            <p:cNvSpPr/>
            <p:nvPr/>
          </p:nvSpPr>
          <p:spPr>
            <a:xfrm rot="5400000">
              <a:off x="22752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" name="Group 5"/>
          <p:cNvGrpSpPr/>
          <p:nvPr/>
        </p:nvGrpSpPr>
        <p:grpSpPr>
          <a:xfrm>
            <a:off x="1015200" y="256320"/>
            <a:ext cx="561960" cy="129600"/>
            <a:chOff x="1015200" y="256320"/>
            <a:chExt cx="561960" cy="129600"/>
          </a:xfrm>
        </p:grpSpPr>
        <p:sp>
          <p:nvSpPr>
            <p:cNvPr id="8" name="CustomShape 6"/>
            <p:cNvSpPr/>
            <p:nvPr/>
          </p:nvSpPr>
          <p:spPr>
            <a:xfrm rot="5400000">
              <a:off x="144756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7"/>
            <p:cNvSpPr/>
            <p:nvPr/>
          </p:nvSpPr>
          <p:spPr>
            <a:xfrm rot="5400000">
              <a:off x="122220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8"/>
            <p:cNvSpPr/>
            <p:nvPr/>
          </p:nvSpPr>
          <p:spPr>
            <a:xfrm rot="5400000">
              <a:off x="101520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6" descr=""/>
          <p:cNvPicPr/>
          <p:nvPr/>
        </p:nvPicPr>
        <p:blipFill>
          <a:blip r:embed="rId2"/>
          <a:stretch/>
        </p:blipFill>
        <p:spPr>
          <a:xfrm>
            <a:off x="3497400" y="1300680"/>
            <a:ext cx="4747680" cy="1667520"/>
          </a:xfrm>
          <a:prstGeom prst="rect">
            <a:avLst/>
          </a:prstGeom>
          <a:ln>
            <a:noFill/>
          </a:ln>
        </p:spPr>
      </p:pic>
      <p:grpSp>
        <p:nvGrpSpPr>
          <p:cNvPr id="50" name="Group 1"/>
          <p:cNvGrpSpPr/>
          <p:nvPr/>
        </p:nvGrpSpPr>
        <p:grpSpPr>
          <a:xfrm>
            <a:off x="720" y="-720"/>
            <a:ext cx="1669680" cy="6858720"/>
            <a:chOff x="720" y="-720"/>
            <a:chExt cx="1669680" cy="6858720"/>
          </a:xfrm>
        </p:grpSpPr>
        <p:pic>
          <p:nvPicPr>
            <p:cNvPr id="51" name="Рисунок 16" descr=""/>
            <p:cNvPicPr/>
            <p:nvPr/>
          </p:nvPicPr>
          <p:blipFill>
            <a:blip r:embed="rId3"/>
            <a:srcRect l="50090" t="0" r="0" b="54940"/>
            <a:stretch/>
          </p:blipFill>
          <p:spPr>
            <a:xfrm rot="5400000">
              <a:off x="-785880" y="785880"/>
              <a:ext cx="3236760" cy="1662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Рисунок 18" descr=""/>
            <p:cNvPicPr/>
            <p:nvPr/>
          </p:nvPicPr>
          <p:blipFill>
            <a:blip r:embed="rId4"/>
            <a:srcRect l="50090" t="55969" r="0" b="-1218"/>
            <a:stretch/>
          </p:blipFill>
          <p:spPr>
            <a:xfrm rot="16200000">
              <a:off x="-782640" y="4404600"/>
              <a:ext cx="3236760" cy="1669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" name="Group 2"/>
          <p:cNvGrpSpPr/>
          <p:nvPr/>
        </p:nvGrpSpPr>
        <p:grpSpPr>
          <a:xfrm>
            <a:off x="10519560" y="-720"/>
            <a:ext cx="1669680" cy="6858720"/>
            <a:chOff x="10519560" y="-720"/>
            <a:chExt cx="1669680" cy="6858720"/>
          </a:xfrm>
        </p:grpSpPr>
        <p:pic>
          <p:nvPicPr>
            <p:cNvPr id="54" name="Рисунок 20" descr=""/>
            <p:cNvPicPr/>
            <p:nvPr/>
          </p:nvPicPr>
          <p:blipFill>
            <a:blip r:embed="rId5"/>
            <a:srcRect l="50090" t="0" r="0" b="54940"/>
            <a:stretch/>
          </p:blipFill>
          <p:spPr>
            <a:xfrm rot="16200000">
              <a:off x="9738360" y="4408200"/>
              <a:ext cx="3236760" cy="1662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Рисунок 21" descr=""/>
            <p:cNvPicPr/>
            <p:nvPr/>
          </p:nvPicPr>
          <p:blipFill>
            <a:blip r:embed="rId6"/>
            <a:srcRect l="50090" t="55969" r="0" b="-1218"/>
            <a:stretch/>
          </p:blipFill>
          <p:spPr>
            <a:xfrm rot="5400000">
              <a:off x="9735840" y="782640"/>
              <a:ext cx="3236760" cy="1669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6" name="PlaceHolder 3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7" descr=""/>
          <p:cNvPicPr/>
          <p:nvPr/>
        </p:nvPicPr>
        <p:blipFill>
          <a:blip r:embed="rId2"/>
          <a:stretch/>
        </p:blipFill>
        <p:spPr>
          <a:xfrm>
            <a:off x="9841680" y="284760"/>
            <a:ext cx="2255040" cy="791640"/>
          </a:xfrm>
          <a:prstGeom prst="rect">
            <a:avLst/>
          </a:prstGeom>
          <a:ln>
            <a:noFill/>
          </a:ln>
        </p:spPr>
      </p:pic>
      <p:grpSp>
        <p:nvGrpSpPr>
          <p:cNvPr id="95" name="Group 1"/>
          <p:cNvGrpSpPr/>
          <p:nvPr/>
        </p:nvGrpSpPr>
        <p:grpSpPr>
          <a:xfrm>
            <a:off x="720" y="-720"/>
            <a:ext cx="1669680" cy="6858720"/>
            <a:chOff x="720" y="-720"/>
            <a:chExt cx="1669680" cy="6858720"/>
          </a:xfrm>
        </p:grpSpPr>
        <p:pic>
          <p:nvPicPr>
            <p:cNvPr id="96" name="Рисунок 22" descr=""/>
            <p:cNvPicPr/>
            <p:nvPr/>
          </p:nvPicPr>
          <p:blipFill>
            <a:blip r:embed="rId3"/>
            <a:srcRect l="50090" t="0" r="0" b="54940"/>
            <a:stretch/>
          </p:blipFill>
          <p:spPr>
            <a:xfrm rot="5400000">
              <a:off x="-785880" y="785880"/>
              <a:ext cx="3236760" cy="1662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Рисунок 23" descr=""/>
            <p:cNvPicPr/>
            <p:nvPr/>
          </p:nvPicPr>
          <p:blipFill>
            <a:blip r:embed="rId4"/>
            <a:srcRect l="50090" t="55969" r="0" b="-1218"/>
            <a:stretch/>
          </p:blipFill>
          <p:spPr>
            <a:xfrm rot="16200000">
              <a:off x="-782640" y="4404600"/>
              <a:ext cx="3236760" cy="1669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8" name="Рисунок 25" descr=""/>
          <p:cNvPicPr/>
          <p:nvPr/>
        </p:nvPicPr>
        <p:blipFill>
          <a:blip r:embed="rId5"/>
          <a:srcRect l="50090" t="0" r="0" b="54940"/>
          <a:stretch/>
        </p:blipFill>
        <p:spPr>
          <a:xfrm rot="16200000">
            <a:off x="9738360" y="4408200"/>
            <a:ext cx="3236760" cy="1662840"/>
          </a:xfrm>
          <a:prstGeom prst="rect">
            <a:avLst/>
          </a:prstGeom>
          <a:ln>
            <a:noFill/>
          </a:ln>
        </p:spPr>
      </p:pic>
      <p:grpSp>
        <p:nvGrpSpPr>
          <p:cNvPr id="99" name="Group 2"/>
          <p:cNvGrpSpPr/>
          <p:nvPr/>
        </p:nvGrpSpPr>
        <p:grpSpPr>
          <a:xfrm>
            <a:off x="11621160" y="2572920"/>
            <a:ext cx="569520" cy="1711080"/>
            <a:chOff x="11621160" y="2572920"/>
            <a:chExt cx="569520" cy="1711080"/>
          </a:xfrm>
        </p:grpSpPr>
        <p:sp>
          <p:nvSpPr>
            <p:cNvPr id="100" name="CustomShape 3"/>
            <p:cNvSpPr/>
            <p:nvPr/>
          </p:nvSpPr>
          <p:spPr>
            <a:xfrm>
              <a:off x="11621160" y="2572920"/>
              <a:ext cx="569520" cy="56952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4"/>
            <p:cNvSpPr/>
            <p:nvPr/>
          </p:nvSpPr>
          <p:spPr>
            <a:xfrm>
              <a:off x="11621160" y="3143520"/>
              <a:ext cx="569520" cy="56952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5"/>
            <p:cNvSpPr/>
            <p:nvPr/>
          </p:nvSpPr>
          <p:spPr>
            <a:xfrm>
              <a:off x="11621160" y="3714480"/>
              <a:ext cx="569520" cy="56952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CustomShape 6"/>
          <p:cNvSpPr/>
          <p:nvPr/>
        </p:nvSpPr>
        <p:spPr>
          <a:xfrm>
            <a:off x="0" y="0"/>
            <a:ext cx="12191040" cy="22752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6" descr=""/>
          <p:cNvPicPr/>
          <p:nvPr/>
        </p:nvPicPr>
        <p:blipFill>
          <a:blip r:embed="rId2"/>
          <a:srcRect l="23326" t="0" r="0" b="48520"/>
          <a:stretch/>
        </p:blipFill>
        <p:spPr>
          <a:xfrm>
            <a:off x="0" y="4380840"/>
            <a:ext cx="6482160" cy="247608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8" descr=""/>
          <p:cNvPicPr/>
          <p:nvPr/>
        </p:nvPicPr>
        <p:blipFill>
          <a:blip r:embed="rId3"/>
          <a:srcRect l="23326" t="0" r="0" b="48520"/>
          <a:stretch/>
        </p:blipFill>
        <p:spPr>
          <a:xfrm rot="10800000">
            <a:off x="12192120" y="2476440"/>
            <a:ext cx="6482160" cy="2476080"/>
          </a:xfrm>
          <a:prstGeom prst="rect">
            <a:avLst/>
          </a:prstGeom>
          <a:ln>
            <a:noFill/>
          </a:ln>
        </p:spPr>
      </p:pic>
      <p:grpSp>
        <p:nvGrpSpPr>
          <p:cNvPr id="144" name="Group 1"/>
          <p:cNvGrpSpPr/>
          <p:nvPr/>
        </p:nvGrpSpPr>
        <p:grpSpPr>
          <a:xfrm>
            <a:off x="227520" y="256320"/>
            <a:ext cx="562320" cy="129600"/>
            <a:chOff x="227520" y="256320"/>
            <a:chExt cx="562320" cy="129600"/>
          </a:xfrm>
        </p:grpSpPr>
        <p:sp>
          <p:nvSpPr>
            <p:cNvPr id="145" name="CustomShape 2"/>
            <p:cNvSpPr/>
            <p:nvPr/>
          </p:nvSpPr>
          <p:spPr>
            <a:xfrm rot="5400000">
              <a:off x="66024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CustomShape 3"/>
            <p:cNvSpPr/>
            <p:nvPr/>
          </p:nvSpPr>
          <p:spPr>
            <a:xfrm rot="5400000">
              <a:off x="43452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4"/>
            <p:cNvSpPr/>
            <p:nvPr/>
          </p:nvSpPr>
          <p:spPr>
            <a:xfrm rot="5400000">
              <a:off x="22752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8" name="Group 5"/>
          <p:cNvGrpSpPr/>
          <p:nvPr/>
        </p:nvGrpSpPr>
        <p:grpSpPr>
          <a:xfrm>
            <a:off x="1015200" y="256320"/>
            <a:ext cx="561960" cy="129600"/>
            <a:chOff x="1015200" y="256320"/>
            <a:chExt cx="561960" cy="129600"/>
          </a:xfrm>
        </p:grpSpPr>
        <p:sp>
          <p:nvSpPr>
            <p:cNvPr id="149" name="CustomShape 6"/>
            <p:cNvSpPr/>
            <p:nvPr/>
          </p:nvSpPr>
          <p:spPr>
            <a:xfrm rot="5400000">
              <a:off x="144756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7"/>
            <p:cNvSpPr/>
            <p:nvPr/>
          </p:nvSpPr>
          <p:spPr>
            <a:xfrm rot="5400000">
              <a:off x="122220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CustomShape 8"/>
            <p:cNvSpPr/>
            <p:nvPr/>
          </p:nvSpPr>
          <p:spPr>
            <a:xfrm rot="5400000">
              <a:off x="1015200" y="256320"/>
              <a:ext cx="129600" cy="12960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3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r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260000" y="837720"/>
            <a:ext cx="35996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DejaVu Sans"/>
              </a:rPr>
              <a:t>Заключение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720000" y="1980000"/>
            <a:ext cx="10799280" cy="39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Tahoma"/>
              </a:rPr>
              <a:t>	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Tahoma"/>
              </a:rPr>
              <a:t>В заключение хочу отметить: чтобы привлечь интерес к викторине надо доработать и усовершенствовать дизайн приложения, а также уделить внимание содержанию самой викторины — придумывать грамотные и интересные вопросы и подсказки к ним. Я хочу сделать подсказки графическими, на мой взгляд это сделает приложение более зрелищным. Считаю также, что интересно подключить к приложению базу данных, куда попадали бы результаты игроков и расставлялись бы в зависимости от количества набранных баллов.</a:t>
            </a:r>
            <a:endParaRPr b="0" lang="ru-RU" sz="2400" spc="-1" strike="noStrike">
              <a:latin typeface="Arial"/>
            </a:endParaRPr>
          </a:p>
        </p:txBody>
      </p:sp>
    </p:spTree>
  </p:cSld>
  <p:transition spd="slow">
    <p:wipe dir="r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00000" y="2837520"/>
            <a:ext cx="810936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Arial"/>
                <a:ea typeface="DejaVu Sans"/>
              </a:rPr>
              <a:t>Спасибо за внимание!</a:t>
            </a:r>
            <a:endParaRPr b="0" lang="ru-RU" sz="6000" spc="-1" strike="noStrike">
              <a:latin typeface="Arial"/>
            </a:endParaRPr>
          </a:p>
        </p:txBody>
      </p:sp>
    </p:spTree>
  </p:cSld>
  <p:transition spd="slow">
    <p:wipe dir="r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26_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856040" y="3239280"/>
            <a:ext cx="2478600" cy="378360"/>
          </a:xfrm>
          <a:prstGeom prst="rect">
            <a:avLst/>
          </a:prstGeom>
          <a:ln>
            <a:noFill/>
          </a:ln>
        </p:spPr>
      </p:pic>
    </p:spTree>
  </p:cSld>
  <p:transition spd="slow">
    <p:wipe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523880" y="3129840"/>
            <a:ext cx="9142920" cy="13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 algn="ctr">
              <a:lnSpc>
                <a:spcPct val="80000"/>
              </a:lnSpc>
            </a:pPr>
            <a:r>
              <a:rPr b="1" lang="ru-RU" sz="6000" spc="-1" strike="noStrike">
                <a:solidFill>
                  <a:srgbClr val="44546a"/>
                </a:solidFill>
                <a:latin typeface="SamsungOne 800C"/>
                <a:ea typeface="Tahoma"/>
              </a:rPr>
              <a:t>Интеллектуальная викторина</a:t>
            </a:r>
            <a:br/>
            <a:r>
              <a:rPr b="1" lang="ru-RU" sz="6000" spc="-1" strike="noStrike">
                <a:solidFill>
                  <a:srgbClr val="44546a"/>
                </a:solidFill>
                <a:latin typeface="SamsungOne 800C"/>
                <a:ea typeface="Tahoma"/>
              </a:rPr>
              <a:t>«Взрыв мозга»</a:t>
            </a:r>
            <a:endParaRPr b="0" lang="ru-RU" sz="60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523880" y="4582440"/>
            <a:ext cx="9142920" cy="86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ru-RU" sz="2400" spc="-1" strike="noStrike">
                <a:solidFill>
                  <a:srgbClr val="44546a"/>
                </a:solidFill>
                <a:latin typeface="SamsungOne 450C"/>
                <a:ea typeface="DejaVu Sans"/>
              </a:rPr>
              <a:t>Проект выполнил Чумаков Андрей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F7E8B56-7EAD-4D46-8D00-194E953035E3}" type="datetime1">
              <a:rPr b="0" lang="ru-RU" sz="1200" spc="-1" strike="noStrike">
                <a:solidFill>
                  <a:srgbClr val="44546a"/>
                </a:solidFill>
                <a:latin typeface="SamsungOne 450C"/>
                <a:ea typeface="DejaVu Sans"/>
              </a:rPr>
              <a:t>01.06.2022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45CD22-8022-46CD-950C-173A9D06E8C5}" type="slidenum">
              <a:rPr b="0" lang="ru-RU" sz="1200" spc="-1" strike="noStrike">
                <a:solidFill>
                  <a:srgbClr val="44546a"/>
                </a:solidFill>
                <a:latin typeface="SamsungOne 450C"/>
                <a:ea typeface="DejaVu Sans"/>
              </a:rPr>
              <a:t>2</a:t>
            </a:fld>
            <a:endParaRPr b="0" lang="ru-RU" sz="1200" spc="-1" strike="noStrike">
              <a:latin typeface="Arial"/>
            </a:endParaRPr>
          </a:p>
        </p:txBody>
      </p:sp>
    </p:spTree>
  </p:cSld>
  <p:transition spd="slow">
    <p:wipe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63280" y="63813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624E66D-E4A3-4D27-A082-1E081489AF51}" type="datetime1">
              <a:rPr b="0" lang="ru-RU" sz="1200" spc="-1" strike="noStrike">
                <a:solidFill>
                  <a:srgbClr val="44546a"/>
                </a:solidFill>
                <a:latin typeface="SamsungOne 450C"/>
                <a:ea typeface="DejaVu Sans"/>
              </a:rPr>
              <a:t>01.06.2022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635680" y="63813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87D754-2FBD-458E-B665-5942D91F62B2}" type="slidenum">
              <a:rPr b="0" lang="ru-RU" sz="1200" spc="-1" strike="noStrike">
                <a:solidFill>
                  <a:srgbClr val="44546a"/>
                </a:solidFill>
                <a:latin typeface="SamsungOne 450C"/>
                <a:ea typeface="DejaVu Sans"/>
              </a:rPr>
              <a:t>2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863280" y="390240"/>
            <a:ext cx="92566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0000"/>
              </a:lnSpc>
            </a:pPr>
            <a:r>
              <a:rPr b="0" lang="ru-RU" sz="3200" spc="-1" strike="noStrike">
                <a:solidFill>
                  <a:srgbClr val="44546a"/>
                </a:solidFill>
                <a:latin typeface="SamsungOne 800C"/>
                <a:ea typeface="DejaVu Sans"/>
              </a:rPr>
              <a:t>Вступление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899280" y="1260000"/>
            <a:ext cx="10440000" cy="68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Tahoma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Tahoma"/>
              </a:rPr>
              <a:t>Всегда полезно проверить уровень своего интеллекта, скорость мышления и то, насколько ты дружишь с логикой. Не только проверить, но и развить эти навыки поможет интеллектуальная викторина «Взрыв мозга».</a:t>
            </a:r>
            <a:endParaRPr b="0" lang="ru-RU" sz="2800" spc="-1" strike="noStrike">
              <a:latin typeface="Arial"/>
            </a:endParaRPr>
          </a:p>
        </p:txBody>
      </p:sp>
    </p:spTree>
  </p:cSld>
  <p:transition spd="slow">
    <p:wipe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260000" y="720000"/>
            <a:ext cx="323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latin typeface="Arial"/>
                <a:ea typeface="DejaVu Sans"/>
              </a:rPr>
              <a:t>Цель игры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40000" y="1765800"/>
            <a:ext cx="10799280" cy="45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Tahoma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Tahoma"/>
              </a:rPr>
              <a:t>Цель викторины максимально быстро и правильно ответить на 10 вопросов и соответственно набрать наибольшее количество баллов за наименьшее время.</a:t>
            </a:r>
            <a:endParaRPr b="0" lang="ru-RU" sz="2800" spc="-1" strike="noStrike">
              <a:latin typeface="Arial"/>
            </a:endParaRPr>
          </a:p>
        </p:txBody>
      </p:sp>
    </p:spTree>
  </p:cSld>
  <p:transition spd="slow">
    <p:wipe dir="r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4129560" y="288000"/>
            <a:ext cx="3286440" cy="6427440"/>
          </a:xfrm>
          <a:prstGeom prst="rect">
            <a:avLst/>
          </a:prstGeom>
          <a:ln>
            <a:noFill/>
          </a:ln>
        </p:spPr>
      </p:pic>
    </p:spTree>
  </p:cSld>
  <p:transition spd="slow">
    <p:wipe dir="r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80000" y="540000"/>
            <a:ext cx="265356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000000"/>
                </a:solidFill>
                <a:latin typeface="Arial"/>
                <a:ea typeface="DejaVu Sans"/>
              </a:rPr>
              <a:t>Правила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0" y="1841760"/>
            <a:ext cx="989928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Tahoma"/>
              </a:rPr>
              <a:t>	</a:t>
            </a:r>
            <a:r>
              <a:rPr b="0" lang="ru-RU" sz="2600" spc="-1" strike="noStrike">
                <a:solidFill>
                  <a:srgbClr val="000000"/>
                </a:solidFill>
                <a:latin typeface="Arial"/>
                <a:ea typeface="Tahoma"/>
              </a:rPr>
              <a:t>Перед началом викторины необходимо ввести и начать игру. После чего начинается отсчет времени. На всю игру (10 вопросов) отводится 5 минут (по истечении которых игрок сразу видит свой результат). Далее на экране высвечивается первый вопрос и три варианта ответов. Если игрок не знает ответ, он может воспользоваться подсказкой. После чего на экране всплывает дополнительная информация. За правильный ответ без подсказки игрок зарабатывает 2 балла, с подсказкой 1 балл, за неправильный ответ 0 баллов. Правильный и неправильный ответы сопровождаются разными звуковыми сигналами.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Tahoma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</p:spTree>
  </p:cSld>
  <p:transition spd="slow">
    <p:wipe dir="r"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62840" y="1080000"/>
            <a:ext cx="2904120" cy="57074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4032000" y="1063800"/>
            <a:ext cx="2952000" cy="57942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7416000" y="1058040"/>
            <a:ext cx="2905560" cy="5709960"/>
          </a:xfrm>
          <a:prstGeom prst="rect">
            <a:avLst/>
          </a:prstGeom>
          <a:ln>
            <a:noFill/>
          </a:ln>
        </p:spPr>
      </p:pic>
    </p:spTree>
  </p:cSld>
  <p:transition spd="slow">
    <p:wipe dir="r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720000" y="1585800"/>
            <a:ext cx="10979280" cy="43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того, как игрок выберет ответ (неважно правильный или нет) — на экране высвечивается следующий вопрос и т. д до 10-го включительно. </a:t>
            </a:r>
            <a:endParaRPr b="0" lang="ru-RU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Далее возможны варианты. 5 минут истекли, но игрок не успел до конца пройти викторину: ему присваивается то количество очков, которое он успел набрать. Игрок  успел пройти всю викторину до истечения 5 минут — присваиваются набранные за всю игру баллы.</a:t>
            </a:r>
            <a:endParaRPr b="0" lang="ru-RU" sz="2800" spc="-1" strike="noStrike">
              <a:latin typeface="Arial"/>
            </a:endParaRPr>
          </a:p>
        </p:txBody>
      </p:sp>
    </p:spTree>
  </p:cSld>
  <p:transition spd="slow">
    <p:wipe dir="r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4392000" y="484560"/>
            <a:ext cx="3162600" cy="6211440"/>
          </a:xfrm>
          <a:prstGeom prst="rect">
            <a:avLst/>
          </a:prstGeom>
          <a:ln>
            <a:noFill/>
          </a:ln>
        </p:spPr>
      </p:pic>
    </p:spTree>
  </p:cSld>
  <p:transition spd="slow">
    <p:wipe dir="r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Application>LibreOffice/6.1.5.2$Linux_X86_64 LibreOffice_project/10$Build-2</Application>
  <Words>16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2020-05-25T08:37:09Z</dcterms:created>
  <dc:creator>Roman Lesovoy</dc:creator>
  <dc:description/>
  <dc:language>ru-RU</dc:language>
  <cp:lastModifiedBy/>
  <dcterms:modified xsi:type="dcterms:W3CDTF">2022-06-01T01:22:35Z</dcterms:modified>
  <cp:revision>38</cp:revision>
  <dc:subject/>
  <dc:title>SAMSUNG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NSCPROP">
    <vt:lpwstr>NSCCustomProperty</vt:lpwstr>
  </property>
  <property fmtid="{D5CDD505-2E9C-101B-9397-08002B2CF9AE}" pid="4" name="NSCPROP_SA">
    <vt:lpwstr>C:\Users\grebenkina.a\Downloads\SAMSUNG_IT_School_Presentation_Template_2020_PR (2).pptx</vt:lpwstr>
  </property>
  <property fmtid="{D5CDD505-2E9C-101B-9397-08002B2CF9AE}" pid="5" name="PresentationFormat">
    <vt:lpwstr>Widescreen</vt:lpwstr>
  </property>
  <property fmtid="{D5CDD505-2E9C-101B-9397-08002B2CF9AE}" pid="6" name="Slides">
    <vt:i4>8</vt:i4>
  </property>
</Properties>
</file>